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262" r:id="rId7"/>
    <p:sldId id="263" r:id="rId8"/>
    <p:sldId id="279" r:id="rId9"/>
    <p:sldId id="280" r:id="rId10"/>
    <p:sldId id="25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6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://obinoobie.deviantart.com/art/Notepad-icon-123680888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://obinoobie.deviantart.com/art/Notepad-icon-123680888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Game Features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Demo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Challenges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6CDFE18E-79C6-4470-8C81-99BE240F5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Details</a:t>
          </a:r>
        </a:p>
      </dgm:t>
    </dgm:pt>
    <dgm:pt modelId="{7EBA0785-3B75-4908-9C56-CEFF891C5B63}" type="parTrans" cxnId="{07B3E11A-8502-4D64-BC5E-9881A76BFC77}">
      <dgm:prSet/>
      <dgm:spPr/>
      <dgm:t>
        <a:bodyPr/>
        <a:lstStyle/>
        <a:p>
          <a:endParaRPr lang="en-US"/>
        </a:p>
      </dgm:t>
    </dgm:pt>
    <dgm:pt modelId="{EA94CA26-44C3-4F73-94F4-1CC6B7A9FB5B}" type="sibTrans" cxnId="{07B3E11A-8502-4D64-BC5E-9881A76BFC77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4"/>
      <dgm:spPr/>
    </dgm:pt>
    <dgm:pt modelId="{55BDA980-9151-47FF-AF00-AFF61BF7329A}" type="pres">
      <dgm:prSet presAssocID="{701D68F5-42F8-47BC-8FED-84C50F595DF0}" presName="iconRect" presStyleLbl="node1" presStyleIdx="0" presStyleCnt="4" custLinFactNeighborX="2016" custLinFactNeighborY="-66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4">
        <dgm:presLayoutVars>
          <dgm:chMax val="1"/>
          <dgm:chPref val="1"/>
        </dgm:presLayoutVars>
      </dgm:prSet>
      <dgm:spPr/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4"/>
      <dgm:spPr/>
    </dgm:pt>
    <dgm:pt modelId="{25E3B37B-74D0-4A88-B4DE-941AD611607D}" type="pres">
      <dgm:prSet presAssocID="{91A66877-AC1C-46D9-BF2C-6024B638DEA9}" presName="iconRect" presStyleLbl="node1" presStyleIdx="1" presStyleCnt="4"/>
      <dgm:spPr>
        <a:prstGeom prst="actionButtonMovi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>
            <a:hlinkClick xmlns:r="http://schemas.openxmlformats.org/officeDocument/2006/relationships" r:id="" action="ppaction://noaction" highlightClick="1"/>
          </dgm14:cNvPr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4">
        <dgm:presLayoutVars>
          <dgm:chMax val="1"/>
          <dgm:chPref val="1"/>
        </dgm:presLayoutVars>
      </dgm:prSet>
      <dgm:spPr/>
    </dgm:pt>
    <dgm:pt modelId="{3415AE4C-1FA3-4F9C-B78C-46AB8BC3FA98}" type="pres">
      <dgm:prSet presAssocID="{BFCE4A28-C381-46FF-935A-B11534EF7D87}" presName="sibTrans" presStyleCnt="0"/>
      <dgm:spPr/>
    </dgm:pt>
    <dgm:pt modelId="{1B8E876E-C469-416F-BA43-599BD39C085F}" type="pres">
      <dgm:prSet presAssocID="{6CDFE18E-79C6-4470-8C81-99BE240F51DB}" presName="compNode" presStyleCnt="0"/>
      <dgm:spPr/>
    </dgm:pt>
    <dgm:pt modelId="{6E1BE2F7-BF45-436E-897A-BA6B4B53DF79}" type="pres">
      <dgm:prSet presAssocID="{6CDFE18E-79C6-4470-8C81-99BE240F51DB}" presName="iconBgRect" presStyleLbl="bgShp" presStyleIdx="2" presStyleCnt="4"/>
      <dgm:spPr/>
    </dgm:pt>
    <dgm:pt modelId="{34574D8B-F7D0-4623-8CEF-B759C1888E15}" type="pres">
      <dgm:prSet presAssocID="{6CDFE18E-79C6-4470-8C81-99BE240F51DB}" presName="iconRect" presStyleLbl="node1" presStyleIdx="2" presStyleCnt="4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24AC13E1-78A7-40FF-A577-BA36BF445A6A}" type="pres">
      <dgm:prSet presAssocID="{6CDFE18E-79C6-4470-8C81-99BE240F51DB}" presName="spaceRect" presStyleCnt="0"/>
      <dgm:spPr/>
    </dgm:pt>
    <dgm:pt modelId="{C1AFE907-281D-4754-B08E-F856F499ECBF}" type="pres">
      <dgm:prSet presAssocID="{6CDFE18E-79C6-4470-8C81-99BE240F51DB}" presName="textRect" presStyleLbl="revTx" presStyleIdx="2" presStyleCnt="4">
        <dgm:presLayoutVars>
          <dgm:chMax val="1"/>
          <dgm:chPref val="1"/>
        </dgm:presLayoutVars>
      </dgm:prSet>
      <dgm:spPr/>
    </dgm:pt>
    <dgm:pt modelId="{64EE5F9B-2C14-48DC-94C0-B15683ECF764}" type="pres">
      <dgm:prSet presAssocID="{EA94CA26-44C3-4F73-94F4-1CC6B7A9FB5B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3" presStyleCnt="4"/>
      <dgm:spPr/>
    </dgm:pt>
    <dgm:pt modelId="{FC76B9EB-DCB2-48BE-8038-BB271187C51D}" type="pres">
      <dgm:prSet presAssocID="{76CC3289-2662-43F0-A3C6-BA04A135F0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6F46B12-373F-45F6-A658-2497C7660424}" type="presOf" srcId="{6CDFE18E-79C6-4470-8C81-99BE240F51DB}" destId="{C1AFE907-281D-4754-B08E-F856F499ECBF}" srcOrd="0" destOrd="0" presId="urn:microsoft.com/office/officeart/2018/5/layout/IconCircleLabelList"/>
    <dgm:cxn modelId="{07B3E11A-8502-4D64-BC5E-9881A76BFC77}" srcId="{7D9C16A6-8C48-4165-8DAF-8C957C12A8FA}" destId="{6CDFE18E-79C6-4470-8C81-99BE240F51DB}" srcOrd="2" destOrd="0" parTransId="{7EBA0785-3B75-4908-9C56-CEFF891C5B63}" sibTransId="{EA94CA26-44C3-4F73-94F4-1CC6B7A9FB5B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3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667FA9DC-EEE7-4148-8DAE-D5A95BBA3F8B}" type="presParOf" srcId="{25C14C25-2A98-4731-B0BF-677AD8191C30}" destId="{1B8E876E-C469-416F-BA43-599BD39C085F}" srcOrd="4" destOrd="0" presId="urn:microsoft.com/office/officeart/2018/5/layout/IconCircleLabelList"/>
    <dgm:cxn modelId="{372B63AE-F40E-4CF7-BF9C-231BFAEB9AD9}" type="presParOf" srcId="{1B8E876E-C469-416F-BA43-599BD39C085F}" destId="{6E1BE2F7-BF45-436E-897A-BA6B4B53DF79}" srcOrd="0" destOrd="0" presId="urn:microsoft.com/office/officeart/2018/5/layout/IconCircleLabelList"/>
    <dgm:cxn modelId="{13A880DB-EB7B-4507-9AF5-6E27CD812C42}" type="presParOf" srcId="{1B8E876E-C469-416F-BA43-599BD39C085F}" destId="{34574D8B-F7D0-4623-8CEF-B759C1888E15}" srcOrd="1" destOrd="0" presId="urn:microsoft.com/office/officeart/2018/5/layout/IconCircleLabelList"/>
    <dgm:cxn modelId="{25A12EEB-46F3-4753-A404-9360C5D9AA4B}" type="presParOf" srcId="{1B8E876E-C469-416F-BA43-599BD39C085F}" destId="{24AC13E1-78A7-40FF-A577-BA36BF445A6A}" srcOrd="2" destOrd="0" presId="urn:microsoft.com/office/officeart/2018/5/layout/IconCircleLabelList"/>
    <dgm:cxn modelId="{EF5D6C52-FDD1-4D7F-8AEA-638C8E6647BA}" type="presParOf" srcId="{1B8E876E-C469-416F-BA43-599BD39C085F}" destId="{C1AFE907-281D-4754-B08E-F856F499ECBF}" srcOrd="3" destOrd="0" presId="urn:microsoft.com/office/officeart/2018/5/layout/IconCircleLabelList"/>
    <dgm:cxn modelId="{98F57F00-F849-4A9A-AC37-43C20498FFC9}" type="presParOf" srcId="{25C14C25-2A98-4731-B0BF-677AD8191C30}" destId="{64EE5F9B-2C14-48DC-94C0-B15683ECF764}" srcOrd="5" destOrd="0" presId="urn:microsoft.com/office/officeart/2018/5/layout/IconCircleLabelList"/>
    <dgm:cxn modelId="{FE865E36-A6AA-4CC5-B6F1-E7C4076F9DA4}" type="presParOf" srcId="{25C14C25-2A98-4731-B0BF-677AD8191C30}" destId="{8E9FCEE9-BA58-4686-AD8D-3C43F61E54DA}" srcOrd="6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Unity IDE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 Studio – C#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 Assets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29B80C2C-1F70-4129-8468-3EEE917CAF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Integrating All Parts Together</a:t>
          </a:r>
        </a:p>
      </dgm:t>
    </dgm:pt>
    <dgm:pt modelId="{BEFC835F-6510-412E-8272-AB888B0170AD}" type="parTrans" cxnId="{F75D474C-9F17-4CEF-97E8-D132D4CC85F2}">
      <dgm:prSet/>
      <dgm:spPr/>
    </dgm:pt>
    <dgm:pt modelId="{C05397A1-CE26-474D-87F0-2D6349C5641B}" type="sibTrans" cxnId="{F75D474C-9F17-4CEF-97E8-D132D4CC85F2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E58541B-A27B-41B8-96DF-4A8483FEFF09}" type="pres">
      <dgm:prSet presAssocID="{29B80C2C-1F70-4129-8468-3EEE917CAFB9}" presName="text_4" presStyleLbl="node1" presStyleIdx="3" presStyleCnt="4">
        <dgm:presLayoutVars>
          <dgm:bulletEnabled val="1"/>
        </dgm:presLayoutVars>
      </dgm:prSet>
      <dgm:spPr/>
    </dgm:pt>
    <dgm:pt modelId="{068F4546-33C7-4D0E-8A11-023046D6CC77}" type="pres">
      <dgm:prSet presAssocID="{29B80C2C-1F70-4129-8468-3EEE917CAFB9}" presName="accent_4" presStyleCnt="0"/>
      <dgm:spPr/>
    </dgm:pt>
    <dgm:pt modelId="{C9A933F8-ECFC-4AED-B801-F768D13E1F7A}" type="pres">
      <dgm:prSet presAssocID="{29B80C2C-1F70-4129-8468-3EEE917CAFB9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F75D474C-9F17-4CEF-97E8-D132D4CC85F2}" srcId="{7E5AA53B-3EEE-4DE4-BB81-9044890C2946}" destId="{29B80C2C-1F70-4129-8468-3EEE917CAFB9}" srcOrd="3" destOrd="0" parTransId="{BEFC835F-6510-412E-8272-AB888B0170AD}" sibTransId="{C05397A1-CE26-474D-87F0-2D6349C5641B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60452EBA-6CF5-473A-9301-9650C7150DE2}" type="presOf" srcId="{29B80C2C-1F70-4129-8468-3EEE917CAFB9}" destId="{7E58541B-A27B-41B8-96DF-4A8483FEFF09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E38B2469-9C63-4D34-BA02-DF21FA8F7FAA}" type="presParOf" srcId="{90561C55-3C6E-4D53-85E1-2C50BCDDA392}" destId="{7E58541B-A27B-41B8-96DF-4A8483FEFF09}" srcOrd="7" destOrd="0" presId="urn:microsoft.com/office/officeart/2008/layout/VerticalCurvedList"/>
    <dgm:cxn modelId="{707A87CC-2004-43E1-8C36-6A9E88A694DC}" type="presParOf" srcId="{90561C55-3C6E-4D53-85E1-2C50BCDDA392}" destId="{068F4546-33C7-4D0E-8A11-023046D6CC77}" srcOrd="8" destOrd="0" presId="urn:microsoft.com/office/officeart/2008/layout/VerticalCurvedList"/>
    <dgm:cxn modelId="{8F2F1428-3FA0-4E51-A1CE-DFAA94C86EB1}" type="presParOf" srcId="{068F4546-33C7-4D0E-8A11-023046D6CC77}" destId="{C9A933F8-ECFC-4AED-B801-F768D13E1F7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Learning Unity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Creating several mechanics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29B80C2C-1F70-4129-8468-3EEE917CAFB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Debugging and play testing</a:t>
          </a:r>
        </a:p>
      </dgm:t>
    </dgm:pt>
    <dgm:pt modelId="{BEFC835F-6510-412E-8272-AB888B0170AD}" type="parTrans" cxnId="{F75D474C-9F17-4CEF-97E8-D132D4CC85F2}">
      <dgm:prSet/>
      <dgm:spPr/>
    </dgm:pt>
    <dgm:pt modelId="{C05397A1-CE26-474D-87F0-2D6349C5641B}" type="sibTrans" cxnId="{F75D474C-9F17-4CEF-97E8-D132D4CC85F2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DB76D777-93E1-4815-9023-E7F92223C8F9}" type="pres">
      <dgm:prSet presAssocID="{5605D28D-2CE6-4513-8566-952984E21E14}" presName="text_2" presStyleLbl="node1" presStyleIdx="1" presStyleCnt="3">
        <dgm:presLayoutVars>
          <dgm:bulletEnabled val="1"/>
        </dgm:presLayoutVars>
      </dgm:prSet>
      <dgm:spPr/>
    </dgm:pt>
    <dgm:pt modelId="{518A28B1-2620-4F8A-B1CD-FFF5301778A4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3"/>
      <dgm:spPr/>
    </dgm:pt>
    <dgm:pt modelId="{A8C8FDDD-C03D-4FC9-AE68-658542F9EF58}" type="pres">
      <dgm:prSet presAssocID="{29B80C2C-1F70-4129-8468-3EEE917CAFB9}" presName="text_3" presStyleLbl="node1" presStyleIdx="2" presStyleCnt="3">
        <dgm:presLayoutVars>
          <dgm:bulletEnabled val="1"/>
        </dgm:presLayoutVars>
      </dgm:prSet>
      <dgm:spPr/>
    </dgm:pt>
    <dgm:pt modelId="{C08479C5-03B0-4F9B-8CE8-9FA8544B5A9A}" type="pres">
      <dgm:prSet presAssocID="{29B80C2C-1F70-4129-8468-3EEE917CAFB9}" presName="accent_3" presStyleCnt="0"/>
      <dgm:spPr/>
    </dgm:pt>
    <dgm:pt modelId="{C9A933F8-ECFC-4AED-B801-F768D13E1F7A}" type="pres">
      <dgm:prSet presAssocID="{29B80C2C-1F70-4129-8468-3EEE917CAFB9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675D9B39-7863-46F3-A867-3423F3F74DEA}" type="presOf" srcId="{5605D28D-2CE6-4513-8566-952984E21E14}" destId="{DB76D777-93E1-4815-9023-E7F92223C8F9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F75D474C-9F17-4CEF-97E8-D132D4CC85F2}" srcId="{7E5AA53B-3EEE-4DE4-BB81-9044890C2946}" destId="{29B80C2C-1F70-4129-8468-3EEE917CAFB9}" srcOrd="2" destOrd="0" parTransId="{BEFC835F-6510-412E-8272-AB888B0170AD}" sibTransId="{C05397A1-CE26-474D-87F0-2D6349C5641B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1EF43757-5869-44B7-B482-212D0C45888B}" type="presOf" srcId="{29B80C2C-1F70-4129-8468-3EEE917CAFB9}" destId="{A8C8FDDD-C03D-4FC9-AE68-658542F9EF58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37D10B19-040D-4194-8D1D-1571F9F23AB7}" type="presParOf" srcId="{90561C55-3C6E-4D53-85E1-2C50BCDDA392}" destId="{DB76D777-93E1-4815-9023-E7F92223C8F9}" srcOrd="3" destOrd="0" presId="urn:microsoft.com/office/officeart/2008/layout/VerticalCurvedList"/>
    <dgm:cxn modelId="{D32B364F-D846-46E4-B0E8-51FBE62BAD60}" type="presParOf" srcId="{90561C55-3C6E-4D53-85E1-2C50BCDDA392}" destId="{518A28B1-2620-4F8A-B1CD-FFF5301778A4}" srcOrd="4" destOrd="0" presId="urn:microsoft.com/office/officeart/2008/layout/VerticalCurvedList"/>
    <dgm:cxn modelId="{ACE8F695-EFF9-43C5-BFBD-E3FC6DCCBD44}" type="presParOf" srcId="{518A28B1-2620-4F8A-B1CD-FFF5301778A4}" destId="{A965097E-32F1-4AB8-8C4E-2814A7596B2F}" srcOrd="0" destOrd="0" presId="urn:microsoft.com/office/officeart/2008/layout/VerticalCurvedList"/>
    <dgm:cxn modelId="{5FD7C087-A4C9-4F7C-9AD5-087230D34CA5}" type="presParOf" srcId="{90561C55-3C6E-4D53-85E1-2C50BCDDA392}" destId="{A8C8FDDD-C03D-4FC9-AE68-658542F9EF58}" srcOrd="5" destOrd="0" presId="urn:microsoft.com/office/officeart/2008/layout/VerticalCurvedList"/>
    <dgm:cxn modelId="{84BC86A4-CEB1-40EA-8618-73C8E7F1A6A2}" type="presParOf" srcId="{90561C55-3C6E-4D53-85E1-2C50BCDDA392}" destId="{C08479C5-03B0-4F9B-8CE8-9FA8544B5A9A}" srcOrd="6" destOrd="0" presId="urn:microsoft.com/office/officeart/2008/layout/VerticalCurvedList"/>
    <dgm:cxn modelId="{A344997C-E797-45B5-8587-5E405484E893}" type="presParOf" srcId="{C08479C5-03B0-4F9B-8CE8-9FA8544B5A9A}" destId="{C9A933F8-ECFC-4AED-B801-F768D13E1F7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600792" y="528370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926556" y="831823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137302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500" kern="1200" dirty="0"/>
            <a:t>Game Features</a:t>
          </a:r>
          <a:endParaRPr lang="en-US" sz="2500" kern="1200" dirty="0"/>
        </a:p>
      </dsp:txBody>
      <dsp:txXfrm>
        <a:off x="137302" y="2429867"/>
        <a:ext cx="2376871" cy="720000"/>
      </dsp:txXfrm>
    </dsp:sp>
    <dsp:sp modelId="{AE6D994C-35CC-4E2D-93F7-0749D531DB38}">
      <dsp:nvSpPr>
        <dsp:cNvPr id="0" name=""/>
        <dsp:cNvSpPr/>
      </dsp:nvSpPr>
      <dsp:spPr>
        <a:xfrm>
          <a:off x="3393616" y="528370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3702610" y="837363"/>
          <a:ext cx="831905" cy="831905"/>
        </a:xfrm>
        <a:prstGeom prst="actionButtonMovi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2930126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Demo</a:t>
          </a:r>
        </a:p>
      </dsp:txBody>
      <dsp:txXfrm>
        <a:off x="2930126" y="2429867"/>
        <a:ext cx="2376871" cy="720000"/>
      </dsp:txXfrm>
    </dsp:sp>
    <dsp:sp modelId="{6E1BE2F7-BF45-436E-897A-BA6B4B53DF79}">
      <dsp:nvSpPr>
        <dsp:cNvPr id="0" name=""/>
        <dsp:cNvSpPr/>
      </dsp:nvSpPr>
      <dsp:spPr>
        <a:xfrm>
          <a:off x="6186441" y="528370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74D8B-F7D0-4623-8CEF-B759C1888E15}">
      <dsp:nvSpPr>
        <dsp:cNvPr id="0" name=""/>
        <dsp:cNvSpPr/>
      </dsp:nvSpPr>
      <dsp:spPr>
        <a:xfrm>
          <a:off x="6495434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FE907-281D-4754-B08E-F856F499ECBF}">
      <dsp:nvSpPr>
        <dsp:cNvPr id="0" name=""/>
        <dsp:cNvSpPr/>
      </dsp:nvSpPr>
      <dsp:spPr>
        <a:xfrm>
          <a:off x="5722951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Details</a:t>
          </a:r>
        </a:p>
      </dsp:txBody>
      <dsp:txXfrm>
        <a:off x="5722951" y="2429867"/>
        <a:ext cx="2376871" cy="720000"/>
      </dsp:txXfrm>
    </dsp:sp>
    <dsp:sp modelId="{8B8DA957-4F6D-47EE-BF0F-6ACDA82AAC07}">
      <dsp:nvSpPr>
        <dsp:cNvPr id="0" name=""/>
        <dsp:cNvSpPr/>
      </dsp:nvSpPr>
      <dsp:spPr>
        <a:xfrm>
          <a:off x="8979265" y="528370"/>
          <a:ext cx="1449891" cy="144989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9288259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8515775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Challenges</a:t>
          </a:r>
        </a:p>
      </dsp:txBody>
      <dsp:txXfrm>
        <a:off x="8515775" y="2429867"/>
        <a:ext cx="237687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Unity IDE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 Studio – C#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Visual Assets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8541B-A27B-41B8-96DF-4A8483FEFF0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Integrating All Parts Together</a:t>
          </a:r>
        </a:p>
      </dsp:txBody>
      <dsp:txXfrm>
        <a:off x="404618" y="2741666"/>
        <a:ext cx="6402340" cy="548276"/>
      </dsp:txXfrm>
    </dsp:sp>
    <dsp:sp modelId="{C9A933F8-ECFC-4AED-B801-F768D13E1F7A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Learning Unity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6D777-93E1-4815-9023-E7F92223C8F9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Creating several mechanics</a:t>
          </a:r>
        </a:p>
      </dsp:txBody>
      <dsp:txXfrm>
        <a:off x="755666" y="1425575"/>
        <a:ext cx="6051292" cy="712787"/>
      </dsp:txXfrm>
    </dsp:sp>
    <dsp:sp modelId="{A965097E-32F1-4AB8-8C4E-2814A7596B2F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8FDDD-C03D-4FC9-AE68-658542F9EF58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Debugging and play testing</a:t>
          </a:r>
        </a:p>
      </dsp:txBody>
      <dsp:txXfrm>
        <a:off x="496568" y="2494756"/>
        <a:ext cx="6310391" cy="712787"/>
      </dsp:txXfrm>
    </dsp:sp>
    <dsp:sp modelId="{C9A933F8-ECFC-4AED-B801-F768D13E1F7A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929A4FD-FAFB-4CDA-9DC5-D20CA18269A9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B91E35E-F34C-4F0E-B8A1-D9F5F49CB3AD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6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2.xml"/><Relationship Id="rId11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Web Browser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Senior Project Defense – By Derrick Kamphaus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1"/>
    </mc:Choice>
    <mc:Fallback xmlns="">
      <p:transition spd="slow" advTm="85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F622-C473-4556-8F56-6196EB71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7D4D5-07DB-41ED-B580-CB8A70383D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Browser is a 2D platforming game it utilizes sprites</a:t>
            </a:r>
          </a:p>
          <a:p>
            <a:r>
              <a:rPr lang="en-US" dirty="0"/>
              <a:t>Every image in the game was created either by my wife, or myself</a:t>
            </a:r>
          </a:p>
          <a:p>
            <a:pPr lvl="1"/>
            <a:r>
              <a:rPr lang="en-US" dirty="0"/>
              <a:t>No elements that are other’s intellectual property</a:t>
            </a:r>
          </a:p>
          <a:p>
            <a:r>
              <a:rPr lang="en-US" dirty="0"/>
              <a:t>Sprites are imported into unity where they can be manipulated as in game objects that act as animations or objects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8AED54-7128-45BF-9FCB-6D76A77489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419934"/>
            <a:ext cx="5422900" cy="32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0"/>
    </mc:Choice>
    <mc:Fallback xmlns="">
      <p:transition spd="slow" advTm="141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E639-0827-4D00-BDE1-39DA6E94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the parts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18B21-1307-4A5B-9DF7-69121A2C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requires a combination of game development, graphics design, and programing</a:t>
            </a:r>
          </a:p>
          <a:p>
            <a:r>
              <a:rPr lang="en-US" dirty="0"/>
              <a:t>Unity was used to glue all the pieces together</a:t>
            </a:r>
          </a:p>
          <a:p>
            <a:r>
              <a:rPr lang="en-US" dirty="0"/>
              <a:t>C# scripts gave the components functionality and allowed interactions to occur. </a:t>
            </a:r>
          </a:p>
          <a:p>
            <a:r>
              <a:rPr lang="en-US" dirty="0"/>
              <a:t>Developing the game required lots of small parts to be created then all pieced together in the end</a:t>
            </a:r>
          </a:p>
          <a:p>
            <a:r>
              <a:rPr lang="en-US" dirty="0"/>
              <a:t>Many parts creates difficulty to manage, with so many dependencies making on change can result in other components breaking.</a:t>
            </a:r>
          </a:p>
        </p:txBody>
      </p:sp>
    </p:spTree>
    <p:extLst>
      <p:ext uri="{BB962C8B-B14F-4D97-AF65-F5344CB8AC3E}">
        <p14:creationId xmlns:p14="http://schemas.microsoft.com/office/powerpoint/2010/main" val="191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1"/>
    </mc:Choice>
    <mc:Fallback xmlns="">
      <p:transition spd="slow" advTm="221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33951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482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"/>
    </mc:Choice>
    <mc:Fallback xmlns="">
      <p:transition spd="slow" advTm="951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A5A0-6CB0-47A9-8F4B-A1733C8D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3031-C448-4C72-AB0C-76CB58EFF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challenge throughout this project was the learning curve for Unity.</a:t>
            </a:r>
          </a:p>
          <a:p>
            <a:r>
              <a:rPr lang="en-US" dirty="0"/>
              <a:t>While Unity is not particularly difficult, it is a different line of thinking from most IDEs</a:t>
            </a:r>
          </a:p>
          <a:p>
            <a:r>
              <a:rPr lang="en-US" dirty="0"/>
              <a:t>Much of my learning came from </a:t>
            </a:r>
            <a:r>
              <a:rPr lang="en-US" dirty="0" err="1"/>
              <a:t>Youtube</a:t>
            </a:r>
            <a:r>
              <a:rPr lang="en-US" dirty="0"/>
              <a:t> videos, google searches, and Unity Online Documentation</a:t>
            </a:r>
          </a:p>
          <a:p>
            <a:r>
              <a:rPr lang="en-US" dirty="0"/>
              <a:t>Interacting between objects required a lot of research and trial and error</a:t>
            </a:r>
          </a:p>
        </p:txBody>
      </p:sp>
    </p:spTree>
    <p:extLst>
      <p:ext uri="{BB962C8B-B14F-4D97-AF65-F5344CB8AC3E}">
        <p14:creationId xmlns:p14="http://schemas.microsoft.com/office/powerpoint/2010/main" val="25293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7"/>
    </mc:Choice>
    <mc:Fallback xmlns="">
      <p:transition spd="slow" advTm="182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185D-4849-4F53-BEEF-362B98BA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7C7-525E-4781-96F4-C76EE90EB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biggest challenges were figuring out how to utilize the Unity libraries</a:t>
            </a:r>
          </a:p>
          <a:p>
            <a:r>
              <a:rPr lang="en-US" dirty="0"/>
              <a:t>All objects in the unity editor have their own class equivalent on the scripting side</a:t>
            </a:r>
          </a:p>
          <a:p>
            <a:r>
              <a:rPr lang="en-US" dirty="0"/>
              <a:t>Library is unlike many standard console or </a:t>
            </a:r>
            <a:r>
              <a:rPr lang="en-US" dirty="0" err="1"/>
              <a:t>gui</a:t>
            </a:r>
            <a:r>
              <a:rPr lang="en-US" dirty="0"/>
              <a:t> based </a:t>
            </a:r>
          </a:p>
          <a:p>
            <a:r>
              <a:rPr lang="en-US" dirty="0"/>
              <a:t>Understanding the Update loop and other common functions was challenging</a:t>
            </a:r>
          </a:p>
        </p:txBody>
      </p:sp>
    </p:spTree>
    <p:extLst>
      <p:ext uri="{BB962C8B-B14F-4D97-AF65-F5344CB8AC3E}">
        <p14:creationId xmlns:p14="http://schemas.microsoft.com/office/powerpoint/2010/main" val="164816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7"/>
    </mc:Choice>
    <mc:Fallback xmlns="">
      <p:transition spd="slow" advTm="307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FDC1-AC8E-42CC-9916-0965C8A7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1A05-1594-44BB-B80C-9E99F35F7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challenging mechanic was the questions system</a:t>
            </a:r>
          </a:p>
          <a:p>
            <a:pPr lvl="1"/>
            <a:r>
              <a:rPr lang="en-US" dirty="0"/>
              <a:t>The heart of the game, it needed to be robust</a:t>
            </a:r>
          </a:p>
          <a:p>
            <a:r>
              <a:rPr lang="en-US" dirty="0"/>
              <a:t>Some difficulty with jumping and movement as well</a:t>
            </a:r>
          </a:p>
          <a:p>
            <a:r>
              <a:rPr lang="en-US" dirty="0"/>
              <a:t>Save system, initially difficult to work at first</a:t>
            </a:r>
          </a:p>
          <a:p>
            <a:pPr lvl="1"/>
            <a:r>
              <a:rPr lang="en-US" dirty="0"/>
              <a:t>Issues came from transferring information between levels</a:t>
            </a:r>
          </a:p>
        </p:txBody>
      </p:sp>
    </p:spTree>
    <p:extLst>
      <p:ext uri="{BB962C8B-B14F-4D97-AF65-F5344CB8AC3E}">
        <p14:creationId xmlns:p14="http://schemas.microsoft.com/office/powerpoint/2010/main" val="31477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96"/>
    </mc:Choice>
    <mc:Fallback xmlns="">
      <p:transition spd="slow" advTm="2479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AAF1-ED94-40C8-9B0A-036218C1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D50D-2F61-4D8D-87ED-4E212E27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testing was more challenging than expected due to current social distancing</a:t>
            </a:r>
          </a:p>
          <a:p>
            <a:pPr lvl="1"/>
            <a:r>
              <a:rPr lang="en-US" dirty="0"/>
              <a:t>Relied heavily on telecommunication</a:t>
            </a:r>
          </a:p>
          <a:p>
            <a:pPr lvl="1"/>
            <a:r>
              <a:rPr lang="en-US" dirty="0"/>
              <a:t>Sampling adults as well as children</a:t>
            </a:r>
          </a:p>
          <a:p>
            <a:pPr lvl="1"/>
            <a:r>
              <a:rPr lang="en-US" dirty="0"/>
              <a:t>Fewer players than wanted</a:t>
            </a:r>
          </a:p>
          <a:p>
            <a:r>
              <a:rPr lang="en-US" dirty="0"/>
              <a:t>Many bugs and glitches  kept causing the levels to be unable to be completed during testing</a:t>
            </a:r>
          </a:p>
          <a:p>
            <a:pPr lvl="1"/>
            <a:r>
              <a:rPr lang="en-US" dirty="0"/>
              <a:t>Many versions had to be rapidly pushed to allow players to continue playing</a:t>
            </a:r>
          </a:p>
          <a:p>
            <a:r>
              <a:rPr lang="en-US" dirty="0"/>
              <a:t>While keeping up with debugging the game for the players was challenging, the testing was invaluable</a:t>
            </a:r>
          </a:p>
        </p:txBody>
      </p:sp>
    </p:spTree>
    <p:extLst>
      <p:ext uri="{BB962C8B-B14F-4D97-AF65-F5344CB8AC3E}">
        <p14:creationId xmlns:p14="http://schemas.microsoft.com/office/powerpoint/2010/main" val="428606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12"/>
    </mc:Choice>
    <mc:Fallback xmlns="">
      <p:transition spd="slow" advTm="5231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 for watching!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0"/>
    </mc:Choice>
    <mc:Fallback xmlns="">
      <p:transition spd="slow" advTm="124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Over View</a:t>
            </a:r>
          </a:p>
        </p:txBody>
      </p:sp>
      <p:graphicFrame>
        <p:nvGraphicFramePr>
          <p:cNvPr id="4" name="Content Placeholder 3" descr="icon SmartArt graphic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8462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2"/>
    </mc:Choice>
    <mc:Fallback xmlns="">
      <p:transition spd="slow" advTm="110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1777BC-C95F-49A0-BD54-C72B5F4C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634F3-2D2B-46EC-8BF7-E792E0E78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Educational experience to enrich children’s learning</a:t>
            </a:r>
          </a:p>
          <a:p>
            <a:r>
              <a:rPr lang="en-US" dirty="0"/>
              <a:t>Fully playable video game with 3 levels</a:t>
            </a:r>
          </a:p>
          <a:p>
            <a:r>
              <a:rPr lang="en-US" dirty="0"/>
              <a:t>Educational game that asks questions</a:t>
            </a:r>
          </a:p>
          <a:p>
            <a:pPr lvl="1"/>
            <a:r>
              <a:rPr lang="en-US" dirty="0"/>
              <a:t>Questions can be changed and updated with text files</a:t>
            </a:r>
          </a:p>
          <a:p>
            <a:pPr lvl="1"/>
            <a:r>
              <a:rPr lang="en-US" dirty="0"/>
              <a:t>Allows Educational providers to provide meaningful content</a:t>
            </a:r>
          </a:p>
          <a:p>
            <a:r>
              <a:rPr lang="en-US" dirty="0"/>
              <a:t>All original artwork</a:t>
            </a:r>
          </a:p>
          <a:p>
            <a:r>
              <a:rPr lang="en-US" dirty="0"/>
              <a:t>All coded from scratch with C#</a:t>
            </a:r>
          </a:p>
          <a:p>
            <a:r>
              <a:rPr lang="en-US" dirty="0"/>
              <a:t>Built with Unity 2D</a:t>
            </a:r>
          </a:p>
        </p:txBody>
      </p:sp>
    </p:spTree>
    <p:extLst>
      <p:ext uri="{BB962C8B-B14F-4D97-AF65-F5344CB8AC3E}">
        <p14:creationId xmlns:p14="http://schemas.microsoft.com/office/powerpoint/2010/main" val="3160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71"/>
    </mc:Choice>
    <mc:Fallback xmlns="">
      <p:transition spd="slow" advTm="344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C021-A908-4F3B-B8D9-75D0E82B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Demo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EF72321-157F-4908-8D51-853FBDC4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Overworld</a:t>
            </a:r>
          </a:p>
          <a:p>
            <a:r>
              <a:rPr lang="en-US" dirty="0"/>
              <a:t>Level 1</a:t>
            </a:r>
          </a:p>
          <a:p>
            <a:r>
              <a:rPr lang="en-US" dirty="0"/>
              <a:t>Level 2 – 3 overview</a:t>
            </a:r>
          </a:p>
        </p:txBody>
      </p:sp>
    </p:spTree>
    <p:extLst>
      <p:ext uri="{BB962C8B-B14F-4D97-AF65-F5344CB8AC3E}">
        <p14:creationId xmlns:p14="http://schemas.microsoft.com/office/powerpoint/2010/main" val="20589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0"/>
    </mc:Choice>
    <mc:Fallback xmlns="">
      <p:transition spd="slow" advTm="223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1EA8C-F15D-4AF4-9835-A14DAC56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1" y="1132032"/>
            <a:ext cx="3841303" cy="2160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08082-7C9E-4AD1-9550-7E52AA16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84" y="1132032"/>
            <a:ext cx="3841303" cy="2160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64D3A-C34D-4E6D-9761-29B0A02FC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6" y="3565235"/>
            <a:ext cx="3841302" cy="2160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1F3AD-EE2A-4802-93D6-1BD30BDF8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86" y="3565235"/>
            <a:ext cx="3841303" cy="2160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CA780-CB18-44EE-A329-9278E9F79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187" y="1132032"/>
            <a:ext cx="3841303" cy="2160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C7FC14-5F5A-40F8-AB5B-4FC416FC8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188" y="3565234"/>
            <a:ext cx="3841302" cy="21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9"/>
    </mc:Choice>
    <mc:Fallback xmlns="">
      <p:transition spd="slow" advTm="125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078AF-FF96-486F-A084-CACB478B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92149"/>
            <a:ext cx="3723794" cy="2094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8E552-9DFE-4719-ABC8-ED0264F2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10" y="3251201"/>
            <a:ext cx="3723794" cy="209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3DB9D-9328-41BB-B99E-8A8A8CEE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1201"/>
            <a:ext cx="3723794" cy="2094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ED286-4F04-4B26-B7B3-7AD31955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537" y="3251201"/>
            <a:ext cx="3905956" cy="2197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4E7F9D-5B0D-48D8-B54E-B274C8B3A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539" y="692149"/>
            <a:ext cx="3723792" cy="2094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2AC377-9698-460C-8E03-96DB6D9CB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510" y="692149"/>
            <a:ext cx="3723792" cy="20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3"/>
    </mc:Choice>
    <mc:Fallback xmlns="">
      <p:transition spd="slow" advTm="116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Details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85223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3BE354B-E0FF-4734-A4FC-AD552422D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4"/>
    </mc:Choice>
    <mc:Fallback xmlns="">
      <p:transition spd="slow" advTm="10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AD79-D646-4064-B1CB-EC141ADE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A8BC16-63D6-4600-8FA1-A3D73A823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022653" cy="3633047"/>
          </a:xfrm>
        </p:spPr>
        <p:txBody>
          <a:bodyPr/>
          <a:lstStyle/>
          <a:p>
            <a:r>
              <a:rPr lang="en-US" dirty="0"/>
              <a:t>Unity is a free Game IDE</a:t>
            </a:r>
          </a:p>
          <a:p>
            <a:r>
              <a:rPr lang="en-US" dirty="0"/>
              <a:t>Project consists of Assets, and Scenes</a:t>
            </a:r>
          </a:p>
          <a:p>
            <a:r>
              <a:rPr lang="en-US" dirty="0"/>
              <a:t>Each Scene is a level / menu</a:t>
            </a:r>
          </a:p>
          <a:p>
            <a:r>
              <a:rPr lang="en-US" dirty="0"/>
              <a:t>Every object in scene visible or not is on the left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387C7D-5CD1-4C5E-A544-E015D2A93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3846" y="2258997"/>
            <a:ext cx="6007129" cy="32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1"/>
    </mc:Choice>
    <mc:Fallback xmlns="">
      <p:transition spd="slow" advTm="116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C473-5DEC-4447-84DF-7B6B3D75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 in C#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1303-7BC8-4D23-A9FA-25DE13D7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provides the place to put all the assets and objects and instances together</a:t>
            </a:r>
          </a:p>
          <a:p>
            <a:r>
              <a:rPr lang="en-US" dirty="0"/>
              <a:t>While there are some premade systems ready for use, most of unity relies on scripting to actually get functionality</a:t>
            </a:r>
          </a:p>
          <a:p>
            <a:r>
              <a:rPr lang="en-US" dirty="0"/>
              <a:t>Web Browser uses all custom scripts I created</a:t>
            </a:r>
          </a:p>
          <a:p>
            <a:r>
              <a:rPr lang="en-US" dirty="0"/>
              <a:t>Unity uses C# and has built in tools to integrate to Visual Studio – the IDE I used for coding</a:t>
            </a:r>
          </a:p>
          <a:p>
            <a:r>
              <a:rPr lang="en-US" dirty="0"/>
              <a:t>Code utilized Unity Libraries and had no OS specific calls making it flexible for other platforms.</a:t>
            </a:r>
          </a:p>
        </p:txBody>
      </p:sp>
    </p:spTree>
    <p:extLst>
      <p:ext uri="{BB962C8B-B14F-4D97-AF65-F5344CB8AC3E}">
        <p14:creationId xmlns:p14="http://schemas.microsoft.com/office/powerpoint/2010/main" val="179191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26"/>
    </mc:Choice>
    <mc:Fallback xmlns="">
      <p:transition spd="slow" advTm="23926"/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673962429EC54686D795E666A53EEC" ma:contentTypeVersion="6" ma:contentTypeDescription="Create a new document." ma:contentTypeScope="" ma:versionID="4a97336034fa5808a03ba2021fbe3f7b">
  <xsd:schema xmlns:xsd="http://www.w3.org/2001/XMLSchema" xmlns:xs="http://www.w3.org/2001/XMLSchema" xmlns:p="http://schemas.microsoft.com/office/2006/metadata/properties" xmlns:ns3="14f775be-b7be-4d66-944c-d046fd6009e6" targetNamespace="http://schemas.microsoft.com/office/2006/metadata/properties" ma:root="true" ma:fieldsID="47b83ef3c1ab6391341cee7f1f738010" ns3:_="">
    <xsd:import namespace="14f775be-b7be-4d66-944c-d046fd6009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775be-b7be-4d66-944c-d046fd600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4f775be-b7be-4d66-944c-d046fd6009e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A4846D9-CAA9-4963-983D-E66234E199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f775be-b7be-4d66-944c-d046fd600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586</Words>
  <Application>Microsoft Office PowerPoint</Application>
  <PresentationFormat>Widescreen</PresentationFormat>
  <Paragraphs>85</Paragraphs>
  <Slides>17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Gill Sans MT</vt:lpstr>
      <vt:lpstr>Wingdings 2</vt:lpstr>
      <vt:lpstr>Dividend</vt:lpstr>
      <vt:lpstr>Web Browser </vt:lpstr>
      <vt:lpstr>Over View</vt:lpstr>
      <vt:lpstr>Features</vt:lpstr>
      <vt:lpstr>Game Demo</vt:lpstr>
      <vt:lpstr>PowerPoint Presentation</vt:lpstr>
      <vt:lpstr>PowerPoint Presentation</vt:lpstr>
      <vt:lpstr>Details</vt:lpstr>
      <vt:lpstr>Unity</vt:lpstr>
      <vt:lpstr>Scripting in C#</vt:lpstr>
      <vt:lpstr>Visual Images</vt:lpstr>
      <vt:lpstr>Integrating the parts</vt:lpstr>
      <vt:lpstr>Challenges</vt:lpstr>
      <vt:lpstr>Learning Unity</vt:lpstr>
      <vt:lpstr>Unity Libraries</vt:lpstr>
      <vt:lpstr>Mechanics</vt:lpstr>
      <vt:lpstr>Player Testing</vt:lpstr>
      <vt:lpstr>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2020-04-12T22:24:30Z</dcterms:created>
  <dcterms:modified xsi:type="dcterms:W3CDTF">2020-04-15T03:26:52Z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0x010100C5673962429EC54686D795E666A53EEC</vt:lpwstr>
  </property>
</Properties>
</file>